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Buongiorno Rastellino" charset="1" panose="00000500000000000000"/>
      <p:regular r:id="rId11"/>
    </p:embeddedFont>
    <p:embeddedFont>
      <p:font typeface="Impact" charset="1" panose="020B0806030902050204"/>
      <p:regular r:id="rId12"/>
    </p:embeddedFont>
    <p:embeddedFont>
      <p:font typeface="TT Fors" charset="1" panose="020B0003030001020000"/>
      <p:regular r:id="rId13"/>
    </p:embeddedFont>
    <p:embeddedFont>
      <p:font typeface="TT Fors Bold" charset="1" panose="020B0003030001020000"/>
      <p:regular r:id="rId14"/>
    </p:embeddedFont>
    <p:embeddedFont>
      <p:font typeface="Yeseva One" charset="1" panose="00000500000000000000"/>
      <p:regular r:id="rId15"/>
    </p:embeddedFont>
    <p:embeddedFont>
      <p:font typeface="Above the Beyond Script" charset="1" panose="000005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888" t="0" r="-12888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888" t="0" r="-12888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497297">
            <a:off x="-508022" y="-1526944"/>
            <a:ext cx="18372999" cy="8917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77"/>
              </a:lnSpc>
            </a:pPr>
            <a:r>
              <a:rPr lang="en-US" sz="52055">
                <a:solidFill>
                  <a:srgbClr val="2B2A2A"/>
                </a:solidFill>
                <a:latin typeface="Buongiorno Rastellino"/>
                <a:ea typeface="Buongiorno Rastellino"/>
                <a:cs typeface="Buongiorno Rastellino"/>
                <a:sym typeface="Buongiorno Rastellino"/>
              </a:rPr>
              <a:t>Fern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-912960" y="3600281"/>
            <a:ext cx="20132971" cy="3816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0"/>
              </a:lnSpc>
            </a:pPr>
            <a:r>
              <a:rPr lang="en-US" sz="20000">
                <a:solidFill>
                  <a:srgbClr val="FAA1D4"/>
                </a:solidFill>
                <a:latin typeface="Impact"/>
                <a:ea typeface="Impact"/>
                <a:cs typeface="Impact"/>
                <a:sym typeface="Impact"/>
              </a:rPr>
              <a:t>WANUTCHAPORN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6535170" y="3944734"/>
            <a:ext cx="4143818" cy="8148905"/>
          </a:xfrm>
          <a:custGeom>
            <a:avLst/>
            <a:gdLst/>
            <a:ahLst/>
            <a:cxnLst/>
            <a:rect r="r" b="b" t="t" l="l"/>
            <a:pathLst>
              <a:path h="8148905" w="4143818">
                <a:moveTo>
                  <a:pt x="0" y="0"/>
                </a:moveTo>
                <a:lnTo>
                  <a:pt x="4143817" y="0"/>
                </a:lnTo>
                <a:lnTo>
                  <a:pt x="4143817" y="8148905"/>
                </a:lnTo>
                <a:lnTo>
                  <a:pt x="0" y="81489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888" t="0" r="-12888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699002">
            <a:off x="-518367" y="9570719"/>
            <a:ext cx="5074305" cy="4114800"/>
          </a:xfrm>
          <a:custGeom>
            <a:avLst/>
            <a:gdLst/>
            <a:ahLst/>
            <a:cxnLst/>
            <a:rect r="r" b="b" t="t" l="l"/>
            <a:pathLst>
              <a:path h="4114800" w="5074305">
                <a:moveTo>
                  <a:pt x="0" y="0"/>
                </a:moveTo>
                <a:lnTo>
                  <a:pt x="5074305" y="0"/>
                </a:lnTo>
                <a:lnTo>
                  <a:pt x="50743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777947">
            <a:off x="14889689" y="-3270540"/>
            <a:ext cx="5074305" cy="4114800"/>
          </a:xfrm>
          <a:custGeom>
            <a:avLst/>
            <a:gdLst/>
            <a:ahLst/>
            <a:cxnLst/>
            <a:rect r="r" b="b" t="t" l="l"/>
            <a:pathLst>
              <a:path h="4114800" w="5074305">
                <a:moveTo>
                  <a:pt x="0" y="0"/>
                </a:moveTo>
                <a:lnTo>
                  <a:pt x="5074305" y="0"/>
                </a:lnTo>
                <a:lnTo>
                  <a:pt x="50743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357107" y="2486187"/>
            <a:ext cx="5515528" cy="5515528"/>
          </a:xfrm>
          <a:custGeom>
            <a:avLst/>
            <a:gdLst/>
            <a:ahLst/>
            <a:cxnLst/>
            <a:rect r="r" b="b" t="t" l="l"/>
            <a:pathLst>
              <a:path h="5515528" w="5515528">
                <a:moveTo>
                  <a:pt x="0" y="0"/>
                </a:moveTo>
                <a:lnTo>
                  <a:pt x="5515528" y="0"/>
                </a:lnTo>
                <a:lnTo>
                  <a:pt x="5515528" y="5515528"/>
                </a:lnTo>
                <a:lnTo>
                  <a:pt x="0" y="55155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42108" y="4827601"/>
            <a:ext cx="699270" cy="699270"/>
          </a:xfrm>
          <a:custGeom>
            <a:avLst/>
            <a:gdLst/>
            <a:ahLst/>
            <a:cxnLst/>
            <a:rect r="r" b="b" t="t" l="l"/>
            <a:pathLst>
              <a:path h="699270" w="699270">
                <a:moveTo>
                  <a:pt x="0" y="0"/>
                </a:moveTo>
                <a:lnTo>
                  <a:pt x="699270" y="0"/>
                </a:lnTo>
                <a:lnTo>
                  <a:pt x="699270" y="699270"/>
                </a:lnTo>
                <a:lnTo>
                  <a:pt x="0" y="6992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842108" y="3297252"/>
            <a:ext cx="11043054" cy="1530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200"/>
              </a:lnSpc>
            </a:pPr>
            <a:r>
              <a:rPr lang="en-US" sz="8000">
                <a:solidFill>
                  <a:srgbClr val="FAA1D4"/>
                </a:solidFill>
                <a:latin typeface="Impact"/>
                <a:ea typeface="Impact"/>
                <a:cs typeface="Impact"/>
                <a:sym typeface="Impact"/>
              </a:rPr>
              <a:t>WANUTCHAPORN KANTIYA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798743" y="5537086"/>
            <a:ext cx="4077020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2B2A2A"/>
                </a:solidFill>
                <a:latin typeface="TT Fors"/>
                <a:ea typeface="TT Fors"/>
                <a:cs typeface="TT Fors"/>
                <a:sym typeface="TT Fors"/>
              </a:rPr>
              <a:t>ชื่อ : วนัชพร กันธิยะ (เฟิร์น)</a:t>
            </a:r>
          </a:p>
          <a:p>
            <a:pPr algn="r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2B2A2A"/>
                </a:solidFill>
                <a:latin typeface="TT Fors"/>
                <a:ea typeface="TT Fors"/>
                <a:cs typeface="TT Fors"/>
                <a:sym typeface="TT Fors"/>
              </a:rPr>
              <a:t>อายุ : 20 ปี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358139" y="4861560"/>
            <a:ext cx="4517624" cy="582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4559"/>
              </a:lnSpc>
            </a:pPr>
            <a:r>
              <a:rPr lang="en-US" b="true" sz="3999">
                <a:solidFill>
                  <a:srgbClr val="2B2A2A"/>
                </a:solidFill>
                <a:latin typeface="TT Fors Bold"/>
                <a:ea typeface="TT Fors Bold"/>
                <a:cs typeface="TT Fors Bold"/>
                <a:sym typeface="TT Fors Bold"/>
              </a:rPr>
              <a:t>ข้อมูลส่วนตัว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106268" y="6670561"/>
            <a:ext cx="4769495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“เวลาว่างก็ชอบนอน</a:t>
            </a:r>
            <a:r>
              <a:rPr lang="en-US" sz="300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 นอนทั้งวัน”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117324" y="8210111"/>
            <a:ext cx="5995095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“เป็นคนเฟร</a:t>
            </a:r>
            <a:r>
              <a:rPr lang="en-US" sz="3000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นลี่ค่ะ แต่ชอบโดนทักว่าหยิ่ง”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660810" y="4895296"/>
            <a:ext cx="4517624" cy="582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559"/>
              </a:lnSpc>
            </a:pPr>
            <a:r>
              <a:rPr lang="en-US" b="true" sz="3999">
                <a:solidFill>
                  <a:srgbClr val="2B2A2A"/>
                </a:solidFill>
                <a:latin typeface="TT Fors Bold"/>
                <a:ea typeface="TT Fors Bold"/>
                <a:cs typeface="TT Fors Bold"/>
                <a:sym typeface="TT Fors Bold"/>
              </a:rPr>
              <a:t>@fernncz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-308693" y="216505"/>
            <a:ext cx="18905387" cy="61266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036"/>
              </a:lnSpc>
            </a:pPr>
            <a:r>
              <a:rPr lang="en-US" sz="32169">
                <a:solidFill>
                  <a:srgbClr val="FAA1D4"/>
                </a:solidFill>
                <a:latin typeface="Impact"/>
                <a:ea typeface="Impact"/>
                <a:cs typeface="Impact"/>
                <a:sym typeface="Impact"/>
              </a:rPr>
              <a:t>MY HOBBY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6599263" y="3777126"/>
            <a:ext cx="5089473" cy="5132016"/>
            <a:chOff x="0" y="0"/>
            <a:chExt cx="812800" cy="81959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9594"/>
            </a:xfrm>
            <a:custGeom>
              <a:avLst/>
              <a:gdLst/>
              <a:ahLst/>
              <a:cxnLst/>
              <a:rect r="r" b="b" t="t" l="l"/>
              <a:pathLst>
                <a:path h="819594" w="812800">
                  <a:moveTo>
                    <a:pt x="62368" y="0"/>
                  </a:moveTo>
                  <a:lnTo>
                    <a:pt x="750432" y="0"/>
                  </a:lnTo>
                  <a:cubicBezTo>
                    <a:pt x="766973" y="0"/>
                    <a:pt x="782837" y="6571"/>
                    <a:pt x="794533" y="18267"/>
                  </a:cubicBezTo>
                  <a:cubicBezTo>
                    <a:pt x="806229" y="29963"/>
                    <a:pt x="812800" y="45827"/>
                    <a:pt x="812800" y="62368"/>
                  </a:cubicBezTo>
                  <a:lnTo>
                    <a:pt x="812800" y="757226"/>
                  </a:lnTo>
                  <a:cubicBezTo>
                    <a:pt x="812800" y="773767"/>
                    <a:pt x="806229" y="789631"/>
                    <a:pt x="794533" y="801327"/>
                  </a:cubicBezTo>
                  <a:cubicBezTo>
                    <a:pt x="782837" y="813023"/>
                    <a:pt x="766973" y="819594"/>
                    <a:pt x="750432" y="819594"/>
                  </a:cubicBezTo>
                  <a:lnTo>
                    <a:pt x="62368" y="819594"/>
                  </a:lnTo>
                  <a:cubicBezTo>
                    <a:pt x="45827" y="819594"/>
                    <a:pt x="29963" y="813023"/>
                    <a:pt x="18267" y="801327"/>
                  </a:cubicBezTo>
                  <a:cubicBezTo>
                    <a:pt x="6571" y="789631"/>
                    <a:pt x="0" y="773767"/>
                    <a:pt x="0" y="757226"/>
                  </a:cubicBezTo>
                  <a:lnTo>
                    <a:pt x="0" y="62368"/>
                  </a:lnTo>
                  <a:cubicBezTo>
                    <a:pt x="0" y="45827"/>
                    <a:pt x="6571" y="29963"/>
                    <a:pt x="18267" y="18267"/>
                  </a:cubicBezTo>
                  <a:cubicBezTo>
                    <a:pt x="29963" y="6571"/>
                    <a:pt x="45827" y="0"/>
                    <a:pt x="62368" y="0"/>
                  </a:cubicBezTo>
                  <a:close/>
                </a:path>
              </a:pathLst>
            </a:custGeom>
            <a:blipFill>
              <a:blip r:embed="rId2"/>
              <a:stretch>
                <a:fillRect l="-417" t="0" r="-417" b="0"/>
              </a:stretch>
            </a:blipFill>
          </p:spPr>
        </p:sp>
      </p:grpSp>
      <p:sp>
        <p:nvSpPr>
          <p:cNvPr name="TextBox 5" id="5"/>
          <p:cNvSpPr txBox="true"/>
          <p:nvPr/>
        </p:nvSpPr>
        <p:spPr>
          <a:xfrm rot="0">
            <a:off x="12232977" y="6436513"/>
            <a:ext cx="5482587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5599"/>
              </a:lnSpc>
              <a:spcBef>
                <a:spcPct val="0"/>
              </a:spcBef>
            </a:pPr>
            <a:r>
              <a:rPr lang="en-US" b="true" sz="3999">
                <a:solidFill>
                  <a:srgbClr val="FFFFFF"/>
                </a:solidFill>
                <a:latin typeface="TT Fors Bold"/>
                <a:ea typeface="TT Fors Bold"/>
                <a:cs typeface="TT Fors Bold"/>
                <a:sym typeface="TT Fors Bold"/>
              </a:rPr>
              <a:t>งานอดิเรก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297214" y="7228393"/>
            <a:ext cx="6418350" cy="1471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919"/>
              </a:lnSpc>
            </a:pPr>
            <a:r>
              <a:rPr lang="en-US" sz="2799" spc="237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ชอบเล่นกิจกรรม Extreme ลุยๆ</a:t>
            </a:r>
          </a:p>
          <a:p>
            <a:pPr algn="r">
              <a:lnSpc>
                <a:spcPts val="3919"/>
              </a:lnSpc>
            </a:pPr>
            <a:r>
              <a:rPr lang="en-US" sz="2799" spc="237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ลุคอาจจะเหมือนนิ่งๆ แต่จริงๆชอบทำ</a:t>
            </a:r>
          </a:p>
          <a:p>
            <a:pPr algn="r" marL="0" indent="0" lvl="0">
              <a:lnSpc>
                <a:spcPts val="3919"/>
              </a:lnSpc>
              <a:spcBef>
                <a:spcPct val="0"/>
              </a:spcBef>
            </a:pPr>
            <a:r>
              <a:rPr lang="en-US" sz="2799" spc="237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อะไรลุยๆสนุกๆ</a:t>
            </a:r>
          </a:p>
        </p:txBody>
      </p:sp>
      <p:sp>
        <p:nvSpPr>
          <p:cNvPr name="TextBox 7" id="7"/>
          <p:cNvSpPr txBox="true"/>
          <p:nvPr/>
        </p:nvSpPr>
        <p:spPr>
          <a:xfrm rot="-222748">
            <a:off x="550570" y="6406887"/>
            <a:ext cx="5819584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>
                <a:solidFill>
                  <a:srgbClr val="FFFFFF"/>
                </a:solidFill>
                <a:latin typeface="Above the Beyond Script"/>
                <a:ea typeface="Above the Beyond Script"/>
                <a:cs typeface="Above the Beyond Script"/>
                <a:sym typeface="Above the Beyond Script"/>
              </a:rPr>
              <a:t>Extreme Sport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888" t="0" r="-12888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64835" y="4160595"/>
            <a:ext cx="15758331" cy="60226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264"/>
              </a:lnSpc>
            </a:pPr>
            <a:r>
              <a:rPr lang="en-US" sz="31617">
                <a:solidFill>
                  <a:srgbClr val="FAA1D4"/>
                </a:solidFill>
                <a:latin typeface="Impact"/>
                <a:ea typeface="Impact"/>
                <a:cs typeface="Impact"/>
                <a:sym typeface="Impact"/>
              </a:rPr>
              <a:t>ATTENTION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968030" y="-264427"/>
            <a:ext cx="13961759" cy="8387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443"/>
              </a:lnSpc>
            </a:pPr>
            <a:r>
              <a:rPr lang="en-US" sz="48888">
                <a:solidFill>
                  <a:srgbClr val="2B2A2A"/>
                </a:solidFill>
                <a:latin typeface="Buongiorno Rastellino"/>
                <a:ea typeface="Buongiorno Rastellino"/>
                <a:cs typeface="Buongiorno Rastellino"/>
                <a:sym typeface="Buongiorno Rastellino"/>
              </a:rPr>
              <a:t>Thanks for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281411">
            <a:off x="-645684" y="9615128"/>
            <a:ext cx="5533350" cy="4114800"/>
          </a:xfrm>
          <a:custGeom>
            <a:avLst/>
            <a:gdLst/>
            <a:ahLst/>
            <a:cxnLst/>
            <a:rect r="r" b="b" t="t" l="l"/>
            <a:pathLst>
              <a:path h="4114800" w="5533350">
                <a:moveTo>
                  <a:pt x="0" y="0"/>
                </a:moveTo>
                <a:lnTo>
                  <a:pt x="5533350" y="0"/>
                </a:lnTo>
                <a:lnTo>
                  <a:pt x="55333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DAGqogZZXZ4</dc:identifier>
  <dcterms:modified xsi:type="dcterms:W3CDTF">2011-08-01T06:04:30Z</dcterms:modified>
  <cp:revision>1</cp:revision>
  <dc:title>Introducing Fern</dc:title>
</cp:coreProperties>
</file>